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95"/>
  </p:normalViewPr>
  <p:slideViewPr>
    <p:cSldViewPr snapToGrid="0">
      <p:cViewPr varScale="1">
        <p:scale>
          <a:sx n="60" d="100"/>
          <a:sy n="60" d="100"/>
        </p:scale>
        <p:origin x="8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Page (Linguistics and Communication)" userId="25f6a0e2-5f7d-4d1f-b101-fda83beaf83e" providerId="ADAL" clId="{8E236DC7-9CB6-4CA1-B83D-D49420D67586}"/>
    <pc:docChg chg="modSld">
      <pc:chgData name="Ruth Page (Linguistics and Communication)" userId="25f6a0e2-5f7d-4d1f-b101-fda83beaf83e" providerId="ADAL" clId="{8E236DC7-9CB6-4CA1-B83D-D49420D67586}" dt="2026-02-12T17:58:39.342" v="1" actId="14100"/>
      <pc:docMkLst>
        <pc:docMk/>
      </pc:docMkLst>
      <pc:sldChg chg="modSp mod">
        <pc:chgData name="Ruth Page (Linguistics and Communication)" userId="25f6a0e2-5f7d-4d1f-b101-fda83beaf83e" providerId="ADAL" clId="{8E236DC7-9CB6-4CA1-B83D-D49420D67586}" dt="2026-02-12T17:58:39.342" v="1" actId="14100"/>
        <pc:sldMkLst>
          <pc:docMk/>
          <pc:sldMk cId="1604719650" sldId="257"/>
        </pc:sldMkLst>
        <pc:spChg chg="mod">
          <ac:chgData name="Ruth Page (Linguistics and Communication)" userId="25f6a0e2-5f7d-4d1f-b101-fda83beaf83e" providerId="ADAL" clId="{8E236DC7-9CB6-4CA1-B83D-D49420D67586}" dt="2026-02-12T17:58:39.342" v="1" actId="14100"/>
          <ac:spMkLst>
            <pc:docMk/>
            <pc:sldMk cId="1604719650" sldId="257"/>
            <ac:spMk id="3" creationId="{6C62E468-82D8-D92E-4DD0-4B0954602EF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3C9C-10C5-FB69-F009-43CFAD8BA14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587468-DD86-4370-FB15-F22EDDAA9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DC118E-7EA7-776A-6CFF-5785E42BFBC4}"/>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5" name="Footer Placeholder 4">
            <a:extLst>
              <a:ext uri="{FF2B5EF4-FFF2-40B4-BE49-F238E27FC236}">
                <a16:creationId xmlns:a16="http://schemas.microsoft.com/office/drawing/2014/main" id="{0FCCDF3D-4623-F618-C992-F6F469E27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AC435-073B-AA7A-E868-A20B54ECFD9A}"/>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320334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D582-F621-D412-AB6A-65D1F894F02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C0BB799-74A1-62CB-7BD0-7941C9CF2F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B9A626-1AAF-DF10-FF7A-635D7ABE4DC6}"/>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5" name="Footer Placeholder 4">
            <a:extLst>
              <a:ext uri="{FF2B5EF4-FFF2-40B4-BE49-F238E27FC236}">
                <a16:creationId xmlns:a16="http://schemas.microsoft.com/office/drawing/2014/main" id="{83B67A7B-C094-EEDF-AC5A-FC8AD7AFF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21A8B-EA08-4DF3-C3DD-339DAF287568}"/>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126672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3322AF-AF9A-90E0-9D69-0CF1828C7A9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B46A389-F777-77E0-4C0E-5203230C8A3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A97F34-39F4-3D5A-7B21-7795352ADAA5}"/>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5" name="Footer Placeholder 4">
            <a:extLst>
              <a:ext uri="{FF2B5EF4-FFF2-40B4-BE49-F238E27FC236}">
                <a16:creationId xmlns:a16="http://schemas.microsoft.com/office/drawing/2014/main" id="{5E6795F0-E06E-57FD-E2A6-BFF8FF6B1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190AE-61FA-CA19-EABC-BB348665C410}"/>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412222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AAEC-892E-E121-6682-F67BD843F2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54502F0-A768-BEF1-217B-1A87B1403E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F183A7-5978-47B5-4890-7D78B2FC42DD}"/>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5" name="Footer Placeholder 4">
            <a:extLst>
              <a:ext uri="{FF2B5EF4-FFF2-40B4-BE49-F238E27FC236}">
                <a16:creationId xmlns:a16="http://schemas.microsoft.com/office/drawing/2014/main" id="{C535F061-6E03-ACF4-505F-42A06CF2F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BB6B7-1850-8784-4153-687CC1058E2C}"/>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390392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7741-38DC-70D0-B2EC-D11DBE2C67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E1763B5-3850-BD9A-0EF6-8B2170115B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B4AC1F-F286-21D6-5F3E-1531A67570BB}"/>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5" name="Footer Placeholder 4">
            <a:extLst>
              <a:ext uri="{FF2B5EF4-FFF2-40B4-BE49-F238E27FC236}">
                <a16:creationId xmlns:a16="http://schemas.microsoft.com/office/drawing/2014/main" id="{57D699CF-30C8-E71D-DD57-17B5003E4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B1B2A-4664-DCFE-BCD8-10E5FBB3D4FE}"/>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2858852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5039-67D6-5EA1-A075-80F6C9A367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CD17DD-C82F-ED33-D747-93FC397F4B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913216E-A934-AAC3-EFE4-148D02B42D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41BFE74-75E5-7E2E-EAC1-6D0150F665B9}"/>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6" name="Footer Placeholder 5">
            <a:extLst>
              <a:ext uri="{FF2B5EF4-FFF2-40B4-BE49-F238E27FC236}">
                <a16:creationId xmlns:a16="http://schemas.microsoft.com/office/drawing/2014/main" id="{E5BE7983-19A5-E1A3-CD1E-19E1D28DBF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83ADC-A99B-2F0E-5B85-32781A9B3974}"/>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96649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52A8-45C3-41E8-AD34-FFD107248EB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BC87C13-2C5B-951F-F586-BCE9C0B37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83CF6A-5277-18FA-2D82-73D60E41747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545A9AE-AED5-0542-310E-07473C2F4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BF7FE90-0627-C9E6-1986-36517657A1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AB93A3F-AB2E-9FBD-37D8-6FB47CAED2C7}"/>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8" name="Footer Placeholder 7">
            <a:extLst>
              <a:ext uri="{FF2B5EF4-FFF2-40B4-BE49-F238E27FC236}">
                <a16:creationId xmlns:a16="http://schemas.microsoft.com/office/drawing/2014/main" id="{0C5B7736-1ACF-C6F6-4949-3DFC03AABE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3CF83B-34EE-FD1C-9726-1629532C9C27}"/>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14765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B5ED6-F721-BC06-87DD-92E192DE30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7B3AF58-917E-5A74-28F9-9E54CE84D872}"/>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4" name="Footer Placeholder 3">
            <a:extLst>
              <a:ext uri="{FF2B5EF4-FFF2-40B4-BE49-F238E27FC236}">
                <a16:creationId xmlns:a16="http://schemas.microsoft.com/office/drawing/2014/main" id="{9EF064B8-DA73-4EE4-A489-C4454415A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90ECAA-4C7E-F43B-190D-66D937F0139A}"/>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321117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738DC-F888-1BB4-E437-1A850E6521D6}"/>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3" name="Footer Placeholder 2">
            <a:extLst>
              <a:ext uri="{FF2B5EF4-FFF2-40B4-BE49-F238E27FC236}">
                <a16:creationId xmlns:a16="http://schemas.microsoft.com/office/drawing/2014/main" id="{BE90005E-96FD-07DD-4AC0-6C5E49A1DC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BC8E97-B348-EB79-66AA-023E6E44D4ED}"/>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185253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25BE-B258-F440-522D-C1E353B197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BEC695-CD6A-2622-17E6-0EF4CD8122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53DCB8-B61A-C676-9F72-F082DC078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C61D4E-309A-7FEA-EB01-578498E86420}"/>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6" name="Footer Placeholder 5">
            <a:extLst>
              <a:ext uri="{FF2B5EF4-FFF2-40B4-BE49-F238E27FC236}">
                <a16:creationId xmlns:a16="http://schemas.microsoft.com/office/drawing/2014/main" id="{7BD6F8F2-452C-6781-B06F-20839AFCB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1B010-F3E2-9303-8A64-C912C178F45F}"/>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411256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D479-9576-66A8-17F6-594ECD32FA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AC0EB04-85BF-0269-5D87-5F4D3C61E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4F5E44-B939-23B9-CC44-20D5153F9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BD6BB0-C561-F966-F18F-A707B1350A68}"/>
              </a:ext>
            </a:extLst>
          </p:cNvPr>
          <p:cNvSpPr>
            <a:spLocks noGrp="1"/>
          </p:cNvSpPr>
          <p:nvPr>
            <p:ph type="dt" sz="half" idx="10"/>
          </p:nvPr>
        </p:nvSpPr>
        <p:spPr/>
        <p:txBody>
          <a:bodyPr/>
          <a:lstStyle/>
          <a:p>
            <a:fld id="{921AEB84-F7A9-BB46-A311-ABC655ED3BCE}" type="datetimeFigureOut">
              <a:rPr lang="en-US" smtClean="0"/>
              <a:t>2/12/2026</a:t>
            </a:fld>
            <a:endParaRPr lang="en-US"/>
          </a:p>
        </p:txBody>
      </p:sp>
      <p:sp>
        <p:nvSpPr>
          <p:cNvPr id="6" name="Footer Placeholder 5">
            <a:extLst>
              <a:ext uri="{FF2B5EF4-FFF2-40B4-BE49-F238E27FC236}">
                <a16:creationId xmlns:a16="http://schemas.microsoft.com/office/drawing/2014/main" id="{413CE6ED-B512-25A9-1F4C-51F6B34C3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FA03B-312E-A778-E764-C071AE51FFDA}"/>
              </a:ext>
            </a:extLst>
          </p:cNvPr>
          <p:cNvSpPr>
            <a:spLocks noGrp="1"/>
          </p:cNvSpPr>
          <p:nvPr>
            <p:ph type="sldNum" sz="quarter" idx="12"/>
          </p:nvPr>
        </p:nvSpPr>
        <p:spPr/>
        <p:txBody>
          <a:bodyPr/>
          <a:lstStyle/>
          <a:p>
            <a:fld id="{2C9802DD-9B3C-AB4E-8159-58051118FCA8}" type="slidenum">
              <a:rPr lang="en-US" smtClean="0"/>
              <a:t>‹#›</a:t>
            </a:fld>
            <a:endParaRPr lang="en-US"/>
          </a:p>
        </p:txBody>
      </p:sp>
    </p:spTree>
    <p:extLst>
      <p:ext uri="{BB962C8B-B14F-4D97-AF65-F5344CB8AC3E}">
        <p14:creationId xmlns:p14="http://schemas.microsoft.com/office/powerpoint/2010/main" val="226215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E28F7-775C-2BEB-F8B4-1B06BDA8D1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84E63D-E7C0-2550-CA74-03C3D0406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1ABE5E-4313-802C-A5F2-7CD6E3AF8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1AEB84-F7A9-BB46-A311-ABC655ED3BCE}" type="datetimeFigureOut">
              <a:rPr lang="en-US" smtClean="0"/>
              <a:t>2/12/2026</a:t>
            </a:fld>
            <a:endParaRPr lang="en-US"/>
          </a:p>
        </p:txBody>
      </p:sp>
      <p:sp>
        <p:nvSpPr>
          <p:cNvPr id="5" name="Footer Placeholder 4">
            <a:extLst>
              <a:ext uri="{FF2B5EF4-FFF2-40B4-BE49-F238E27FC236}">
                <a16:creationId xmlns:a16="http://schemas.microsoft.com/office/drawing/2014/main" id="{493DE467-1FE2-5A7F-2CEF-1BBB81A513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824153-13BD-4900-E664-BED5B967C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9802DD-9B3C-AB4E-8159-58051118FCA8}" type="slidenum">
              <a:rPr lang="en-US" smtClean="0"/>
              <a:t>‹#›</a:t>
            </a:fld>
            <a:endParaRPr lang="en-US"/>
          </a:p>
        </p:txBody>
      </p:sp>
    </p:spTree>
    <p:extLst>
      <p:ext uri="{BB962C8B-B14F-4D97-AF65-F5344CB8AC3E}">
        <p14:creationId xmlns:p14="http://schemas.microsoft.com/office/powerpoint/2010/main" val="1223489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black and white picture of birds&#10;&#10;AI-generated content may be incorrect.">
            <a:extLst>
              <a:ext uri="{FF2B5EF4-FFF2-40B4-BE49-F238E27FC236}">
                <a16:creationId xmlns:a16="http://schemas.microsoft.com/office/drawing/2014/main" id="{464B8B4C-1D11-2741-57CF-60D08EFABADB}"/>
              </a:ext>
            </a:extLst>
          </p:cNvPr>
          <p:cNvPicPr>
            <a:picLocks noChangeAspect="1"/>
          </p:cNvPicPr>
          <p:nvPr/>
        </p:nvPicPr>
        <p:blipFill>
          <a:blip r:embed="rId2"/>
          <a:srcRect l="5186" t="12222" r="8888" b="10988"/>
          <a:stretch>
            <a:fillRect/>
          </a:stretch>
        </p:blipFill>
        <p:spPr>
          <a:xfrm rot="5400000">
            <a:off x="5476525" y="2084154"/>
            <a:ext cx="4012917" cy="2689692"/>
          </a:xfrm>
          <a:prstGeom prst="rect">
            <a:avLst/>
          </a:prstGeom>
        </p:spPr>
      </p:pic>
      <p:pic>
        <p:nvPicPr>
          <p:cNvPr id="19" name="Picture 18" descr="A drawing of a couple of people&#10;&#10;AI-generated content may be incorrect.">
            <a:extLst>
              <a:ext uri="{FF2B5EF4-FFF2-40B4-BE49-F238E27FC236}">
                <a16:creationId xmlns:a16="http://schemas.microsoft.com/office/drawing/2014/main" id="{6A6C52EA-879F-86F8-2A9A-8EF0CBE71090}"/>
              </a:ext>
            </a:extLst>
          </p:cNvPr>
          <p:cNvPicPr>
            <a:picLocks noChangeAspect="1"/>
          </p:cNvPicPr>
          <p:nvPr/>
        </p:nvPicPr>
        <p:blipFill>
          <a:blip r:embed="rId3"/>
          <a:srcRect l="12040" t="14040" r="7409" b="11719"/>
          <a:stretch>
            <a:fillRect/>
          </a:stretch>
        </p:blipFill>
        <p:spPr>
          <a:xfrm rot="5400000">
            <a:off x="8278307" y="2042046"/>
            <a:ext cx="4012917" cy="2773908"/>
          </a:xfrm>
          <a:prstGeom prst="rect">
            <a:avLst/>
          </a:prstGeom>
        </p:spPr>
      </p:pic>
      <p:pic>
        <p:nvPicPr>
          <p:cNvPr id="21" name="Picture 20" descr="A black and white photo of a grey and white picture&#10;&#10;AI-generated content may be incorrect.">
            <a:extLst>
              <a:ext uri="{FF2B5EF4-FFF2-40B4-BE49-F238E27FC236}">
                <a16:creationId xmlns:a16="http://schemas.microsoft.com/office/drawing/2014/main" id="{B2B33E8D-999F-04F2-4014-921C80402718}"/>
              </a:ext>
            </a:extLst>
          </p:cNvPr>
          <p:cNvPicPr>
            <a:picLocks noChangeAspect="1"/>
          </p:cNvPicPr>
          <p:nvPr/>
        </p:nvPicPr>
        <p:blipFill>
          <a:blip r:embed="rId4"/>
          <a:srcRect l="10807" t="15200" r="7937" b="10655"/>
          <a:stretch>
            <a:fillRect/>
          </a:stretch>
        </p:blipFill>
        <p:spPr>
          <a:xfrm rot="5400000">
            <a:off x="-188139" y="2055847"/>
            <a:ext cx="4012917" cy="2746304"/>
          </a:xfrm>
          <a:prstGeom prst="rect">
            <a:avLst/>
          </a:prstGeom>
        </p:spPr>
      </p:pic>
      <p:pic>
        <p:nvPicPr>
          <p:cNvPr id="23" name="Picture 22" descr="A black and white picture of a person&#10;&#10;AI-generated content may be incorrect.">
            <a:extLst>
              <a:ext uri="{FF2B5EF4-FFF2-40B4-BE49-F238E27FC236}">
                <a16:creationId xmlns:a16="http://schemas.microsoft.com/office/drawing/2014/main" id="{62727475-018F-ADB7-4712-A381990D4F4B}"/>
              </a:ext>
            </a:extLst>
          </p:cNvPr>
          <p:cNvPicPr>
            <a:picLocks noChangeAspect="1"/>
          </p:cNvPicPr>
          <p:nvPr/>
        </p:nvPicPr>
        <p:blipFill>
          <a:blip r:embed="rId5"/>
          <a:srcRect l="8886" t="11010" r="10554" b="14040"/>
          <a:stretch>
            <a:fillRect/>
          </a:stretch>
        </p:blipFill>
        <p:spPr>
          <a:xfrm rot="5400000">
            <a:off x="2652032" y="2028970"/>
            <a:ext cx="4012917" cy="2800058"/>
          </a:xfrm>
          <a:prstGeom prst="rect">
            <a:avLst/>
          </a:prstGeom>
        </p:spPr>
      </p:pic>
    </p:spTree>
    <p:extLst>
      <p:ext uri="{BB962C8B-B14F-4D97-AF65-F5344CB8AC3E}">
        <p14:creationId xmlns:p14="http://schemas.microsoft.com/office/powerpoint/2010/main" val="191748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picture of a grey and white art piece&#10;&#10;AI-generated content may be incorrect.">
            <a:extLst>
              <a:ext uri="{FF2B5EF4-FFF2-40B4-BE49-F238E27FC236}">
                <a16:creationId xmlns:a16="http://schemas.microsoft.com/office/drawing/2014/main" id="{7B066409-F950-D445-E27B-6C84FBBD40D4}"/>
              </a:ext>
            </a:extLst>
          </p:cNvPr>
          <p:cNvPicPr>
            <a:picLocks noChangeAspect="1"/>
          </p:cNvPicPr>
          <p:nvPr/>
        </p:nvPicPr>
        <p:blipFill>
          <a:blip r:embed="rId2"/>
          <a:srcRect l="11778" t="9942" r="5585" b="15552"/>
          <a:stretch>
            <a:fillRect/>
          </a:stretch>
        </p:blipFill>
        <p:spPr>
          <a:xfrm rot="5400000">
            <a:off x="-643363" y="1326461"/>
            <a:ext cx="6218630" cy="4205073"/>
          </a:xfrm>
          <a:prstGeom prst="rect">
            <a:avLst/>
          </a:prstGeom>
        </p:spPr>
      </p:pic>
      <p:sp>
        <p:nvSpPr>
          <p:cNvPr id="3" name="TextBox 2">
            <a:extLst>
              <a:ext uri="{FF2B5EF4-FFF2-40B4-BE49-F238E27FC236}">
                <a16:creationId xmlns:a16="http://schemas.microsoft.com/office/drawing/2014/main" id="{6C62E468-82D8-D92E-4DD0-4B0954602EFF}"/>
              </a:ext>
            </a:extLst>
          </p:cNvPr>
          <p:cNvSpPr txBox="1"/>
          <p:nvPr/>
        </p:nvSpPr>
        <p:spPr>
          <a:xfrm>
            <a:off x="5979041" y="197038"/>
            <a:ext cx="5046921" cy="6501474"/>
          </a:xfrm>
          <a:prstGeom prst="rect">
            <a:avLst/>
          </a:prstGeom>
          <a:noFill/>
        </p:spPr>
        <p:txBody>
          <a:bodyPr wrap="square" rtlCol="0">
            <a:spAutoFit/>
          </a:bodyPr>
          <a:lstStyle/>
          <a:p>
            <a:r>
              <a:rPr lang="en-US" sz="2000" dirty="0">
                <a:latin typeface="CordiaUPC" panose="020B0304020202020204" pitchFamily="34" charset="-34"/>
                <a:cs typeface="CordiaUPC" panose="020B0304020202020204" pitchFamily="34" charset="-34"/>
              </a:rPr>
              <a:t>This print series is about how social media alienates and isolates us from each other and ourselves, while also suggesting how engaging more with the real world can be freeing. The two figures in the first print are linked by the thread of social media yet are turned away from each other, highlighting their detachment. The pixels also symbolize how social media is a warped version of reality, one that distorts our perception of the real world. In the second print, the theme is loosely about how living in the world of social media makes us out of touch with ourselves and our own sense of identity. The last two prints incorporate nature to show an alternative, freer version of how we can live– engaging with the real world by communicating with other people, as shown by the two figures now facing each other.</a:t>
            </a:r>
          </a:p>
        </p:txBody>
      </p:sp>
    </p:spTree>
    <p:extLst>
      <p:ext uri="{BB962C8B-B14F-4D97-AF65-F5344CB8AC3E}">
        <p14:creationId xmlns:p14="http://schemas.microsoft.com/office/powerpoint/2010/main" val="1604719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065d595-3359-4980-8c37-ffd15cdefb4f" xsi:nil="true"/>
    <lcf76f155ced4ddcb4097134ff3c332f xmlns="7e5915be-d8c7-44ac-9bca-339d78df657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EEF921CCB2874A93C7859C4787315E" ma:contentTypeVersion="13" ma:contentTypeDescription="Create a new document." ma:contentTypeScope="" ma:versionID="54be36e3d358501a8ab18edd762ddbb2">
  <xsd:schema xmlns:xsd="http://www.w3.org/2001/XMLSchema" xmlns:xs="http://www.w3.org/2001/XMLSchema" xmlns:p="http://schemas.microsoft.com/office/2006/metadata/properties" xmlns:ns2="7e5915be-d8c7-44ac-9bca-339d78df657b" xmlns:ns3="a065d595-3359-4980-8c37-ffd15cdefb4f" targetNamespace="http://schemas.microsoft.com/office/2006/metadata/properties" ma:root="true" ma:fieldsID="d9f1d17ab7bde98ad6e9dfe1a8a5323f" ns2:_="" ns3:_="">
    <xsd:import namespace="7e5915be-d8c7-44ac-9bca-339d78df657b"/>
    <xsd:import namespace="a065d595-3359-4980-8c37-ffd15cdefb4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5915be-d8c7-44ac-9bca-339d78df65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d3fb64-4a40-4760-af03-ef1d1cb5961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65d595-3359-4980-8c37-ffd15cdefb4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5feaee2-9f3a-4b3d-97ee-45e6447a7ded}" ma:internalName="TaxCatchAll" ma:showField="CatchAllData" ma:web="a065d595-3359-4980-8c37-ffd15cdefb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4F814F-7C6A-4657-9DFF-6F5B6D6F26B8}">
  <ds:schemaRefs>
    <ds:schemaRef ds:uri="http://schemas.microsoft.com/sharepoint/v3/contenttype/forms"/>
  </ds:schemaRefs>
</ds:datastoreItem>
</file>

<file path=customXml/itemProps2.xml><?xml version="1.0" encoding="utf-8"?>
<ds:datastoreItem xmlns:ds="http://schemas.openxmlformats.org/officeDocument/2006/customXml" ds:itemID="{15D821CE-86E3-45D8-B873-F2F7E2B31080}">
  <ds:schemaRefs>
    <ds:schemaRef ds:uri="http://www.w3.org/XML/1998/namespace"/>
    <ds:schemaRef ds:uri="http://schemas.microsoft.com/office/2006/documentManagement/types"/>
    <ds:schemaRef ds:uri="http://purl.org/dc/dcmitype/"/>
    <ds:schemaRef ds:uri="7e5915be-d8c7-44ac-9bca-339d78df657b"/>
    <ds:schemaRef ds:uri="http://purl.org/dc/elements/1.1/"/>
    <ds:schemaRef ds:uri="http://schemas.microsoft.com/office/infopath/2007/PartnerControls"/>
    <ds:schemaRef ds:uri="http://schemas.openxmlformats.org/package/2006/metadata/core-properties"/>
    <ds:schemaRef ds:uri="a065d595-3359-4980-8c37-ffd15cdefb4f"/>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99AC619-D6DA-424F-B948-2727ABB4AE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5915be-d8c7-44ac-9bca-339d78df657b"/>
    <ds:schemaRef ds:uri="a065d595-3359-4980-8c37-ffd15cdef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156</Words>
  <Application>Microsoft Office PowerPoint</Application>
  <PresentationFormat>Widescreen</PresentationFormat>
  <Paragraphs>1</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CordiaUPC</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Xanthe Gutch</dc:creator>
  <cp:lastModifiedBy>Ruth Page (Linguistics and Communication)</cp:lastModifiedBy>
  <cp:revision>1</cp:revision>
  <dcterms:created xsi:type="dcterms:W3CDTF">2026-01-29T17:34:45Z</dcterms:created>
  <dcterms:modified xsi:type="dcterms:W3CDTF">2026-02-12T17:58:46Z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0x0101006FEEF921CCB2874A93C7859C4787315E</vt:lpwstr>
  </property>
</Properties>
</file>